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C716-5619-4E6A-A9F9-035AC05A6C01}" type="datetimeFigureOut">
              <a:rPr lang="sr-Latn-RS" smtClean="0"/>
              <a:t>27.5.2020.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AE90-BFC1-4A43-9177-75CE68B6B1C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4991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C716-5619-4E6A-A9F9-035AC05A6C01}" type="datetimeFigureOut">
              <a:rPr lang="sr-Latn-RS" smtClean="0"/>
              <a:t>27.5.2020.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AE90-BFC1-4A43-9177-75CE68B6B1C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7186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C716-5619-4E6A-A9F9-035AC05A6C01}" type="datetimeFigureOut">
              <a:rPr lang="sr-Latn-RS" smtClean="0"/>
              <a:t>27.5.2020.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AE90-BFC1-4A43-9177-75CE68B6B1C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4913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C716-5619-4E6A-A9F9-035AC05A6C01}" type="datetimeFigureOut">
              <a:rPr lang="sr-Latn-RS" smtClean="0"/>
              <a:t>27.5.2020.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AE90-BFC1-4A43-9177-75CE68B6B1C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3210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C716-5619-4E6A-A9F9-035AC05A6C01}" type="datetimeFigureOut">
              <a:rPr lang="sr-Latn-RS" smtClean="0"/>
              <a:t>27.5.2020.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AE90-BFC1-4A43-9177-75CE68B6B1C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5382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C716-5619-4E6A-A9F9-035AC05A6C01}" type="datetimeFigureOut">
              <a:rPr lang="sr-Latn-RS" smtClean="0"/>
              <a:t>27.5.2020.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AE90-BFC1-4A43-9177-75CE68B6B1C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4506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C716-5619-4E6A-A9F9-035AC05A6C01}" type="datetimeFigureOut">
              <a:rPr lang="sr-Latn-RS" smtClean="0"/>
              <a:t>27.5.2020.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AE90-BFC1-4A43-9177-75CE68B6B1C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5287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C716-5619-4E6A-A9F9-035AC05A6C01}" type="datetimeFigureOut">
              <a:rPr lang="sr-Latn-RS" smtClean="0"/>
              <a:t>27.5.2020.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AE90-BFC1-4A43-9177-75CE68B6B1C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7034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C716-5619-4E6A-A9F9-035AC05A6C01}" type="datetimeFigureOut">
              <a:rPr lang="sr-Latn-RS" smtClean="0"/>
              <a:t>27.5.2020.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AE90-BFC1-4A43-9177-75CE68B6B1C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696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C716-5619-4E6A-A9F9-035AC05A6C01}" type="datetimeFigureOut">
              <a:rPr lang="sr-Latn-RS" smtClean="0"/>
              <a:t>27.5.2020.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AE90-BFC1-4A43-9177-75CE68B6B1C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084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C716-5619-4E6A-A9F9-035AC05A6C01}" type="datetimeFigureOut">
              <a:rPr lang="sr-Latn-RS" smtClean="0"/>
              <a:t>27.5.2020.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AE90-BFC1-4A43-9177-75CE68B6B1C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575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EC716-5619-4E6A-A9F9-035AC05A6C01}" type="datetimeFigureOut">
              <a:rPr lang="sr-Latn-RS" smtClean="0"/>
              <a:t>27.5.2020.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FAE90-BFC1-4A43-9177-75CE68B6B1C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7530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7" t="2773" r="16498" b="9630"/>
          <a:stretch/>
        </p:blipFill>
        <p:spPr>
          <a:xfrm>
            <a:off x="2123727" y="29950"/>
            <a:ext cx="4437695" cy="6828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80312" y="724054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28. 5. 2020.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381308"/>
            <a:ext cx="1518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Радна свеска </a:t>
            </a:r>
          </a:p>
          <a:p>
            <a:r>
              <a:rPr lang="sr-Cyrl-RS" dirty="0"/>
              <a:t>страна 78.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1087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/>
              <a:t>Провери, ако је потребно исправи грешке</a:t>
            </a:r>
            <a:r>
              <a:rPr lang="sr-Cyrl-RS" dirty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6367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7" t="2773" r="16498" b="53429"/>
          <a:stretch/>
        </p:blipFill>
        <p:spPr>
          <a:xfrm>
            <a:off x="107504" y="188640"/>
            <a:ext cx="8568952" cy="6592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6554" y="1268760"/>
            <a:ext cx="3764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/>
              <a:t>(69 – 48) + 34 = 21 + 34 = 55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249289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/>
              <a:t>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48817" y="2939313"/>
            <a:ext cx="1770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/>
              <a:t>24 + 10 = 34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9464" y="3322545"/>
            <a:ext cx="3701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/>
              <a:t>88 – (24 + 34) = 88 – 58 = 30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7289" y="3685529"/>
            <a:ext cx="3579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Шарених салвета има 30.</a:t>
            </a:r>
            <a:endParaRPr lang="sr-Latn-R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5157191"/>
            <a:ext cx="56380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/>
              <a:t>35 + (35 – 14) + 31 = 35 + 21 + 31 = 56 + 31 = 87</a:t>
            </a:r>
            <a:endParaRPr lang="sr-Latn-RS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79464" y="6230391"/>
            <a:ext cx="33375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/>
              <a:t>Дечаци  чувају  87  оваца.</a:t>
            </a:r>
            <a:endParaRPr lang="sr-Latn-RS" sz="2200" b="1" dirty="0"/>
          </a:p>
        </p:txBody>
      </p:sp>
    </p:spTree>
    <p:extLst>
      <p:ext uri="{BB962C8B-B14F-4D97-AF65-F5344CB8AC3E}">
        <p14:creationId xmlns:p14="http://schemas.microsoft.com/office/powerpoint/2010/main" val="3237915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7" t="47317" r="20355" b="13460"/>
          <a:stretch/>
        </p:blipFill>
        <p:spPr>
          <a:xfrm>
            <a:off x="25016" y="260648"/>
            <a:ext cx="8943659" cy="64807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908720"/>
            <a:ext cx="3701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(54 + 45) – 75 = 99 – 75 = 24</a:t>
            </a:r>
            <a:endParaRPr lang="sr-Latn-R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1370385"/>
            <a:ext cx="4417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Дечацима је остало  24 динара.</a:t>
            </a:r>
            <a:endParaRPr lang="sr-Latn-R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3102688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=46</a:t>
            </a:r>
            <a:endParaRPr lang="sr-Latn-RS" dirty="0"/>
          </a:p>
        </p:txBody>
      </p:sp>
      <p:sp>
        <p:nvSpPr>
          <p:cNvPr id="6" name="TextBox 5"/>
          <p:cNvSpPr txBox="1"/>
          <p:nvPr/>
        </p:nvSpPr>
        <p:spPr>
          <a:xfrm>
            <a:off x="6481410" y="347202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=46</a:t>
            </a:r>
            <a:endParaRPr lang="sr-Latn-RS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407707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=57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5231437" y="4261738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=79</a:t>
            </a:r>
            <a:endParaRPr lang="sr-Latn-RS" dirty="0"/>
          </a:p>
        </p:txBody>
      </p:sp>
      <p:sp>
        <p:nvSpPr>
          <p:cNvPr id="9" name="TextBox 8"/>
          <p:cNvSpPr txBox="1"/>
          <p:nvPr/>
        </p:nvSpPr>
        <p:spPr>
          <a:xfrm>
            <a:off x="4457965" y="362442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=57</a:t>
            </a:r>
            <a:endParaRPr lang="sr-Latn-RS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407707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=79</a:t>
            </a:r>
            <a:endParaRPr lang="sr-Latn-RS" dirty="0"/>
          </a:p>
        </p:txBody>
      </p:sp>
      <p:sp>
        <p:nvSpPr>
          <p:cNvPr id="11" name="TextBox 10"/>
          <p:cNvSpPr txBox="1"/>
          <p:nvPr/>
        </p:nvSpPr>
        <p:spPr>
          <a:xfrm rot="21209995">
            <a:off x="5592479" y="4776335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 99 – 53 = 46  </a:t>
            </a:r>
            <a:endParaRPr lang="sr-Latn-RS" dirty="0"/>
          </a:p>
        </p:txBody>
      </p:sp>
      <p:sp>
        <p:nvSpPr>
          <p:cNvPr id="12" name="TextBox 11"/>
          <p:cNvSpPr txBox="1"/>
          <p:nvPr/>
        </p:nvSpPr>
        <p:spPr>
          <a:xfrm rot="21209995">
            <a:off x="5554091" y="5390773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 33 + 24 = 57 </a:t>
            </a:r>
            <a:endParaRPr lang="sr-Latn-RS" dirty="0"/>
          </a:p>
        </p:txBody>
      </p:sp>
      <p:sp>
        <p:nvSpPr>
          <p:cNvPr id="13" name="TextBox 12"/>
          <p:cNvSpPr txBox="1"/>
          <p:nvPr/>
        </p:nvSpPr>
        <p:spPr>
          <a:xfrm rot="21209995">
            <a:off x="5539226" y="5985102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=66–20=46 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98036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7" t="47317" r="20355" b="13460"/>
          <a:stretch/>
        </p:blipFill>
        <p:spPr>
          <a:xfrm>
            <a:off x="25016" y="260648"/>
            <a:ext cx="8943659" cy="64807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908720"/>
            <a:ext cx="3701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(54 + 45) – 75 = 99 – 75 = 24</a:t>
            </a:r>
            <a:endParaRPr lang="sr-Latn-R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1370385"/>
            <a:ext cx="4417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Дечацима је остало  24 динара.</a:t>
            </a:r>
            <a:endParaRPr lang="sr-Latn-R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3102688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=46</a:t>
            </a:r>
            <a:endParaRPr lang="sr-Latn-RS" dirty="0"/>
          </a:p>
        </p:txBody>
      </p:sp>
      <p:sp>
        <p:nvSpPr>
          <p:cNvPr id="6" name="TextBox 5"/>
          <p:cNvSpPr txBox="1"/>
          <p:nvPr/>
        </p:nvSpPr>
        <p:spPr>
          <a:xfrm>
            <a:off x="6481410" y="347202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=46</a:t>
            </a:r>
            <a:endParaRPr lang="sr-Latn-RS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407707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=57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5231437" y="4261738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=79</a:t>
            </a:r>
            <a:endParaRPr lang="sr-Latn-RS" dirty="0"/>
          </a:p>
        </p:txBody>
      </p:sp>
      <p:sp>
        <p:nvSpPr>
          <p:cNvPr id="9" name="TextBox 8"/>
          <p:cNvSpPr txBox="1"/>
          <p:nvPr/>
        </p:nvSpPr>
        <p:spPr>
          <a:xfrm>
            <a:off x="4457965" y="362442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=57</a:t>
            </a:r>
            <a:endParaRPr lang="sr-Latn-RS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407707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=79</a:t>
            </a:r>
            <a:endParaRPr lang="sr-Latn-RS" dirty="0"/>
          </a:p>
        </p:txBody>
      </p:sp>
      <p:sp>
        <p:nvSpPr>
          <p:cNvPr id="11" name="TextBox 10"/>
          <p:cNvSpPr txBox="1"/>
          <p:nvPr/>
        </p:nvSpPr>
        <p:spPr>
          <a:xfrm rot="21209995">
            <a:off x="5592479" y="4776335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 99 – 53 = 46  </a:t>
            </a:r>
            <a:endParaRPr lang="sr-Latn-RS" dirty="0"/>
          </a:p>
        </p:txBody>
      </p:sp>
      <p:sp>
        <p:nvSpPr>
          <p:cNvPr id="12" name="TextBox 11"/>
          <p:cNvSpPr txBox="1"/>
          <p:nvPr/>
        </p:nvSpPr>
        <p:spPr>
          <a:xfrm rot="21209995">
            <a:off x="5554091" y="5390773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 33 + 24 = 57 </a:t>
            </a:r>
            <a:endParaRPr lang="sr-Latn-RS" dirty="0"/>
          </a:p>
        </p:txBody>
      </p:sp>
      <p:sp>
        <p:nvSpPr>
          <p:cNvPr id="13" name="TextBox 12"/>
          <p:cNvSpPr txBox="1"/>
          <p:nvPr/>
        </p:nvSpPr>
        <p:spPr>
          <a:xfrm rot="21209995">
            <a:off x="5539226" y="5985102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=66–20=46  </a:t>
            </a:r>
            <a:endParaRPr lang="sr-Latn-RS" dirty="0"/>
          </a:p>
        </p:txBody>
      </p:sp>
      <p:sp>
        <p:nvSpPr>
          <p:cNvPr id="14" name="Freeform 13"/>
          <p:cNvSpPr/>
          <p:nvPr/>
        </p:nvSpPr>
        <p:spPr>
          <a:xfrm>
            <a:off x="3898669" y="2975956"/>
            <a:ext cx="1645920" cy="640080"/>
          </a:xfrm>
          <a:custGeom>
            <a:avLst/>
            <a:gdLst>
              <a:gd name="connsiteX0" fmla="*/ 1645920 w 1645920"/>
              <a:gd name="connsiteY0" fmla="*/ 340822 h 640080"/>
              <a:gd name="connsiteX1" fmla="*/ 1479666 w 1645920"/>
              <a:gd name="connsiteY1" fmla="*/ 182880 h 640080"/>
              <a:gd name="connsiteX2" fmla="*/ 1305098 w 1645920"/>
              <a:gd name="connsiteY2" fmla="*/ 83128 h 640080"/>
              <a:gd name="connsiteX3" fmla="*/ 1072342 w 1645920"/>
              <a:gd name="connsiteY3" fmla="*/ 41564 h 640080"/>
              <a:gd name="connsiteX4" fmla="*/ 922713 w 1645920"/>
              <a:gd name="connsiteY4" fmla="*/ 24939 h 640080"/>
              <a:gd name="connsiteX5" fmla="*/ 839586 w 1645920"/>
              <a:gd name="connsiteY5" fmla="*/ 133004 h 640080"/>
              <a:gd name="connsiteX6" fmla="*/ 839586 w 1645920"/>
              <a:gd name="connsiteY6" fmla="*/ 41564 h 640080"/>
              <a:gd name="connsiteX7" fmla="*/ 698269 w 1645920"/>
              <a:gd name="connsiteY7" fmla="*/ 0 h 640080"/>
              <a:gd name="connsiteX8" fmla="*/ 448887 w 1645920"/>
              <a:gd name="connsiteY8" fmla="*/ 0 h 640080"/>
              <a:gd name="connsiteX9" fmla="*/ 332509 w 1645920"/>
              <a:gd name="connsiteY9" fmla="*/ 41564 h 640080"/>
              <a:gd name="connsiteX10" fmla="*/ 108066 w 1645920"/>
              <a:gd name="connsiteY10" fmla="*/ 191193 h 640080"/>
              <a:gd name="connsiteX11" fmla="*/ 0 w 1645920"/>
              <a:gd name="connsiteY11" fmla="*/ 290946 h 640080"/>
              <a:gd name="connsiteX12" fmla="*/ 232756 w 1645920"/>
              <a:gd name="connsiteY12" fmla="*/ 448888 h 640080"/>
              <a:gd name="connsiteX13" fmla="*/ 606829 w 1645920"/>
              <a:gd name="connsiteY13" fmla="*/ 640080 h 640080"/>
              <a:gd name="connsiteX14" fmla="*/ 806335 w 1645920"/>
              <a:gd name="connsiteY14" fmla="*/ 631768 h 640080"/>
              <a:gd name="connsiteX15" fmla="*/ 1130531 w 1645920"/>
              <a:gd name="connsiteY15" fmla="*/ 565266 h 640080"/>
              <a:gd name="connsiteX16" fmla="*/ 1463040 w 1645920"/>
              <a:gd name="connsiteY16" fmla="*/ 432262 h 640080"/>
              <a:gd name="connsiteX17" fmla="*/ 1645920 w 1645920"/>
              <a:gd name="connsiteY17" fmla="*/ 340822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45920" h="640080">
                <a:moveTo>
                  <a:pt x="1645920" y="340822"/>
                </a:moveTo>
                <a:lnTo>
                  <a:pt x="1479666" y="182880"/>
                </a:lnTo>
                <a:lnTo>
                  <a:pt x="1305098" y="83128"/>
                </a:lnTo>
                <a:lnTo>
                  <a:pt x="1072342" y="41564"/>
                </a:lnTo>
                <a:lnTo>
                  <a:pt x="922713" y="24939"/>
                </a:lnTo>
                <a:lnTo>
                  <a:pt x="839586" y="133004"/>
                </a:lnTo>
                <a:lnTo>
                  <a:pt x="839586" y="41564"/>
                </a:lnTo>
                <a:lnTo>
                  <a:pt x="698269" y="0"/>
                </a:lnTo>
                <a:lnTo>
                  <a:pt x="448887" y="0"/>
                </a:lnTo>
                <a:lnTo>
                  <a:pt x="332509" y="41564"/>
                </a:lnTo>
                <a:lnTo>
                  <a:pt x="108066" y="191193"/>
                </a:lnTo>
                <a:lnTo>
                  <a:pt x="0" y="290946"/>
                </a:lnTo>
                <a:lnTo>
                  <a:pt x="232756" y="448888"/>
                </a:lnTo>
                <a:lnTo>
                  <a:pt x="606829" y="640080"/>
                </a:lnTo>
                <a:lnTo>
                  <a:pt x="806335" y="631768"/>
                </a:lnTo>
                <a:lnTo>
                  <a:pt x="1130531" y="565266"/>
                </a:lnTo>
                <a:lnTo>
                  <a:pt x="1463040" y="432262"/>
                </a:lnTo>
                <a:lnTo>
                  <a:pt x="1645920" y="340822"/>
                </a:lnTo>
                <a:close/>
              </a:path>
            </a:pathLst>
          </a:custGeom>
          <a:solidFill>
            <a:srgbClr val="92D050">
              <a:alpha val="79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5" name="Freeform 14"/>
          <p:cNvSpPr/>
          <p:nvPr/>
        </p:nvSpPr>
        <p:spPr>
          <a:xfrm>
            <a:off x="3108960" y="2352502"/>
            <a:ext cx="2676698" cy="2028305"/>
          </a:xfrm>
          <a:custGeom>
            <a:avLst/>
            <a:gdLst>
              <a:gd name="connsiteX0" fmla="*/ 124691 w 2676698"/>
              <a:gd name="connsiteY0" fmla="*/ 74814 h 2028305"/>
              <a:gd name="connsiteX1" fmla="*/ 257695 w 2676698"/>
              <a:gd name="connsiteY1" fmla="*/ 315883 h 2028305"/>
              <a:gd name="connsiteX2" fmla="*/ 432262 w 2676698"/>
              <a:gd name="connsiteY2" fmla="*/ 448887 h 2028305"/>
              <a:gd name="connsiteX3" fmla="*/ 490451 w 2676698"/>
              <a:gd name="connsiteY3" fmla="*/ 507076 h 2028305"/>
              <a:gd name="connsiteX4" fmla="*/ 565265 w 2676698"/>
              <a:gd name="connsiteY4" fmla="*/ 648393 h 2028305"/>
              <a:gd name="connsiteX5" fmla="*/ 789709 w 2676698"/>
              <a:gd name="connsiteY5" fmla="*/ 914400 h 2028305"/>
              <a:gd name="connsiteX6" fmla="*/ 1155469 w 2676698"/>
              <a:gd name="connsiteY6" fmla="*/ 1172094 h 2028305"/>
              <a:gd name="connsiteX7" fmla="*/ 1404851 w 2676698"/>
              <a:gd name="connsiteY7" fmla="*/ 1263534 h 2028305"/>
              <a:gd name="connsiteX8" fmla="*/ 1579418 w 2676698"/>
              <a:gd name="connsiteY8" fmla="*/ 1263534 h 2028305"/>
              <a:gd name="connsiteX9" fmla="*/ 1911927 w 2676698"/>
              <a:gd name="connsiteY9" fmla="*/ 1205345 h 2028305"/>
              <a:gd name="connsiteX10" fmla="*/ 2419004 w 2676698"/>
              <a:gd name="connsiteY10" fmla="*/ 989214 h 2028305"/>
              <a:gd name="connsiteX11" fmla="*/ 2576945 w 2676698"/>
              <a:gd name="connsiteY11" fmla="*/ 897774 h 2028305"/>
              <a:gd name="connsiteX12" fmla="*/ 2676698 w 2676698"/>
              <a:gd name="connsiteY12" fmla="*/ 881149 h 2028305"/>
              <a:gd name="connsiteX13" fmla="*/ 2676698 w 2676698"/>
              <a:gd name="connsiteY13" fmla="*/ 881149 h 2028305"/>
              <a:gd name="connsiteX14" fmla="*/ 2676698 w 2676698"/>
              <a:gd name="connsiteY14" fmla="*/ 972589 h 2028305"/>
              <a:gd name="connsiteX15" fmla="*/ 2635135 w 2676698"/>
              <a:gd name="connsiteY15" fmla="*/ 1014153 h 2028305"/>
              <a:gd name="connsiteX16" fmla="*/ 2394065 w 2676698"/>
              <a:gd name="connsiteY16" fmla="*/ 1122218 h 2028305"/>
              <a:gd name="connsiteX17" fmla="*/ 2302625 w 2676698"/>
              <a:gd name="connsiteY17" fmla="*/ 1246909 h 2028305"/>
              <a:gd name="connsiteX18" fmla="*/ 2236124 w 2676698"/>
              <a:gd name="connsiteY18" fmla="*/ 1413163 h 2028305"/>
              <a:gd name="connsiteX19" fmla="*/ 2219498 w 2676698"/>
              <a:gd name="connsiteY19" fmla="*/ 1629294 h 2028305"/>
              <a:gd name="connsiteX20" fmla="*/ 2219498 w 2676698"/>
              <a:gd name="connsiteY20" fmla="*/ 1629294 h 2028305"/>
              <a:gd name="connsiteX21" fmla="*/ 2103120 w 2676698"/>
              <a:gd name="connsiteY21" fmla="*/ 1596043 h 2028305"/>
              <a:gd name="connsiteX22" fmla="*/ 1745673 w 2676698"/>
              <a:gd name="connsiteY22" fmla="*/ 1587731 h 2028305"/>
              <a:gd name="connsiteX23" fmla="*/ 1354975 w 2676698"/>
              <a:gd name="connsiteY23" fmla="*/ 1704109 h 2028305"/>
              <a:gd name="connsiteX24" fmla="*/ 1163782 w 2676698"/>
              <a:gd name="connsiteY24" fmla="*/ 1845425 h 2028305"/>
              <a:gd name="connsiteX25" fmla="*/ 989215 w 2676698"/>
              <a:gd name="connsiteY25" fmla="*/ 2028305 h 2028305"/>
              <a:gd name="connsiteX26" fmla="*/ 931025 w 2676698"/>
              <a:gd name="connsiteY26" fmla="*/ 1853738 h 2028305"/>
              <a:gd name="connsiteX27" fmla="*/ 822960 w 2676698"/>
              <a:gd name="connsiteY27" fmla="*/ 1679171 h 2028305"/>
              <a:gd name="connsiteX28" fmla="*/ 714895 w 2676698"/>
              <a:gd name="connsiteY28" fmla="*/ 1579418 h 2028305"/>
              <a:gd name="connsiteX29" fmla="*/ 573578 w 2676698"/>
              <a:gd name="connsiteY29" fmla="*/ 1479665 h 2028305"/>
              <a:gd name="connsiteX30" fmla="*/ 390698 w 2676698"/>
              <a:gd name="connsiteY30" fmla="*/ 1379913 h 2028305"/>
              <a:gd name="connsiteX31" fmla="*/ 282633 w 2676698"/>
              <a:gd name="connsiteY31" fmla="*/ 1363287 h 2028305"/>
              <a:gd name="connsiteX32" fmla="*/ 249382 w 2676698"/>
              <a:gd name="connsiteY32" fmla="*/ 1354974 h 2028305"/>
              <a:gd name="connsiteX33" fmla="*/ 141316 w 2676698"/>
              <a:gd name="connsiteY33" fmla="*/ 1055716 h 2028305"/>
              <a:gd name="connsiteX34" fmla="*/ 49876 w 2676698"/>
              <a:gd name="connsiteY34" fmla="*/ 756458 h 2028305"/>
              <a:gd name="connsiteX35" fmla="*/ 41564 w 2676698"/>
              <a:gd name="connsiteY35" fmla="*/ 640080 h 2028305"/>
              <a:gd name="connsiteX36" fmla="*/ 91440 w 2676698"/>
              <a:gd name="connsiteY36" fmla="*/ 448887 h 2028305"/>
              <a:gd name="connsiteX37" fmla="*/ 33251 w 2676698"/>
              <a:gd name="connsiteY37" fmla="*/ 149629 h 2028305"/>
              <a:gd name="connsiteX38" fmla="*/ 0 w 2676698"/>
              <a:gd name="connsiteY38" fmla="*/ 0 h 2028305"/>
              <a:gd name="connsiteX39" fmla="*/ 124691 w 2676698"/>
              <a:gd name="connsiteY39" fmla="*/ 74814 h 202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676698" h="2028305">
                <a:moveTo>
                  <a:pt x="124691" y="74814"/>
                </a:moveTo>
                <a:lnTo>
                  <a:pt x="257695" y="315883"/>
                </a:lnTo>
                <a:lnTo>
                  <a:pt x="432262" y="448887"/>
                </a:lnTo>
                <a:lnTo>
                  <a:pt x="490451" y="507076"/>
                </a:lnTo>
                <a:lnTo>
                  <a:pt x="565265" y="648393"/>
                </a:lnTo>
                <a:lnTo>
                  <a:pt x="789709" y="914400"/>
                </a:lnTo>
                <a:lnTo>
                  <a:pt x="1155469" y="1172094"/>
                </a:lnTo>
                <a:lnTo>
                  <a:pt x="1404851" y="1263534"/>
                </a:lnTo>
                <a:lnTo>
                  <a:pt x="1579418" y="1263534"/>
                </a:lnTo>
                <a:lnTo>
                  <a:pt x="1911927" y="1205345"/>
                </a:lnTo>
                <a:lnTo>
                  <a:pt x="2419004" y="989214"/>
                </a:lnTo>
                <a:lnTo>
                  <a:pt x="2576945" y="897774"/>
                </a:lnTo>
                <a:lnTo>
                  <a:pt x="2676698" y="881149"/>
                </a:lnTo>
                <a:lnTo>
                  <a:pt x="2676698" y="881149"/>
                </a:lnTo>
                <a:lnTo>
                  <a:pt x="2676698" y="972589"/>
                </a:lnTo>
                <a:lnTo>
                  <a:pt x="2635135" y="1014153"/>
                </a:lnTo>
                <a:lnTo>
                  <a:pt x="2394065" y="1122218"/>
                </a:lnTo>
                <a:lnTo>
                  <a:pt x="2302625" y="1246909"/>
                </a:lnTo>
                <a:lnTo>
                  <a:pt x="2236124" y="1413163"/>
                </a:lnTo>
                <a:lnTo>
                  <a:pt x="2219498" y="1629294"/>
                </a:lnTo>
                <a:lnTo>
                  <a:pt x="2219498" y="1629294"/>
                </a:lnTo>
                <a:lnTo>
                  <a:pt x="2103120" y="1596043"/>
                </a:lnTo>
                <a:lnTo>
                  <a:pt x="1745673" y="1587731"/>
                </a:lnTo>
                <a:lnTo>
                  <a:pt x="1354975" y="1704109"/>
                </a:lnTo>
                <a:lnTo>
                  <a:pt x="1163782" y="1845425"/>
                </a:lnTo>
                <a:lnTo>
                  <a:pt x="989215" y="2028305"/>
                </a:lnTo>
                <a:lnTo>
                  <a:pt x="931025" y="1853738"/>
                </a:lnTo>
                <a:lnTo>
                  <a:pt x="822960" y="1679171"/>
                </a:lnTo>
                <a:lnTo>
                  <a:pt x="714895" y="1579418"/>
                </a:lnTo>
                <a:lnTo>
                  <a:pt x="573578" y="1479665"/>
                </a:lnTo>
                <a:lnTo>
                  <a:pt x="390698" y="1379913"/>
                </a:lnTo>
                <a:lnTo>
                  <a:pt x="282633" y="1363287"/>
                </a:lnTo>
                <a:lnTo>
                  <a:pt x="249382" y="1354974"/>
                </a:lnTo>
                <a:lnTo>
                  <a:pt x="141316" y="1055716"/>
                </a:lnTo>
                <a:lnTo>
                  <a:pt x="49876" y="756458"/>
                </a:lnTo>
                <a:lnTo>
                  <a:pt x="41564" y="640080"/>
                </a:lnTo>
                <a:lnTo>
                  <a:pt x="91440" y="448887"/>
                </a:lnTo>
                <a:lnTo>
                  <a:pt x="33251" y="149629"/>
                </a:lnTo>
                <a:lnTo>
                  <a:pt x="0" y="0"/>
                </a:lnTo>
                <a:lnTo>
                  <a:pt x="124691" y="74814"/>
                </a:lnTo>
                <a:close/>
              </a:path>
            </a:pathLst>
          </a:custGeom>
          <a:solidFill>
            <a:srgbClr val="FFFF00">
              <a:alpha val="56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Freeform 15"/>
          <p:cNvSpPr/>
          <p:nvPr/>
        </p:nvSpPr>
        <p:spPr>
          <a:xfrm>
            <a:off x="2477193" y="3690851"/>
            <a:ext cx="1629294" cy="1080654"/>
          </a:xfrm>
          <a:custGeom>
            <a:avLst/>
            <a:gdLst>
              <a:gd name="connsiteX0" fmla="*/ 1620982 w 1629294"/>
              <a:gd name="connsiteY0" fmla="*/ 681644 h 1080654"/>
              <a:gd name="connsiteX1" fmla="*/ 1587731 w 1629294"/>
              <a:gd name="connsiteY1" fmla="*/ 540327 h 1080654"/>
              <a:gd name="connsiteX2" fmla="*/ 1487978 w 1629294"/>
              <a:gd name="connsiteY2" fmla="*/ 390698 h 1080654"/>
              <a:gd name="connsiteX3" fmla="*/ 1321723 w 1629294"/>
              <a:gd name="connsiteY3" fmla="*/ 216131 h 1080654"/>
              <a:gd name="connsiteX4" fmla="*/ 1155469 w 1629294"/>
              <a:gd name="connsiteY4" fmla="*/ 116378 h 1080654"/>
              <a:gd name="connsiteX5" fmla="*/ 1030778 w 1629294"/>
              <a:gd name="connsiteY5" fmla="*/ 49876 h 1080654"/>
              <a:gd name="connsiteX6" fmla="*/ 897774 w 1629294"/>
              <a:gd name="connsiteY6" fmla="*/ 0 h 1080654"/>
              <a:gd name="connsiteX7" fmla="*/ 756458 w 1629294"/>
              <a:gd name="connsiteY7" fmla="*/ 8313 h 1080654"/>
              <a:gd name="connsiteX8" fmla="*/ 640080 w 1629294"/>
              <a:gd name="connsiteY8" fmla="*/ 8313 h 1080654"/>
              <a:gd name="connsiteX9" fmla="*/ 532014 w 1629294"/>
              <a:gd name="connsiteY9" fmla="*/ 41564 h 1080654"/>
              <a:gd name="connsiteX10" fmla="*/ 482138 w 1629294"/>
              <a:gd name="connsiteY10" fmla="*/ 66502 h 1080654"/>
              <a:gd name="connsiteX11" fmla="*/ 399011 w 1629294"/>
              <a:gd name="connsiteY11" fmla="*/ 149629 h 1080654"/>
              <a:gd name="connsiteX12" fmla="*/ 266007 w 1629294"/>
              <a:gd name="connsiteY12" fmla="*/ 207818 h 1080654"/>
              <a:gd name="connsiteX13" fmla="*/ 207818 w 1629294"/>
              <a:gd name="connsiteY13" fmla="*/ 232756 h 1080654"/>
              <a:gd name="connsiteX14" fmla="*/ 157942 w 1629294"/>
              <a:gd name="connsiteY14" fmla="*/ 257694 h 1080654"/>
              <a:gd name="connsiteX15" fmla="*/ 133003 w 1629294"/>
              <a:gd name="connsiteY15" fmla="*/ 340822 h 1080654"/>
              <a:gd name="connsiteX16" fmla="*/ 207818 w 1629294"/>
              <a:gd name="connsiteY16" fmla="*/ 432262 h 1080654"/>
              <a:gd name="connsiteX17" fmla="*/ 108065 w 1629294"/>
              <a:gd name="connsiteY17" fmla="*/ 374073 h 1080654"/>
              <a:gd name="connsiteX18" fmla="*/ 41563 w 1629294"/>
              <a:gd name="connsiteY18" fmla="*/ 532014 h 1080654"/>
              <a:gd name="connsiteX19" fmla="*/ 0 w 1629294"/>
              <a:gd name="connsiteY19" fmla="*/ 656705 h 1080654"/>
              <a:gd name="connsiteX20" fmla="*/ 0 w 1629294"/>
              <a:gd name="connsiteY20" fmla="*/ 681644 h 1080654"/>
              <a:gd name="connsiteX21" fmla="*/ 166254 w 1629294"/>
              <a:gd name="connsiteY21" fmla="*/ 814647 h 1080654"/>
              <a:gd name="connsiteX22" fmla="*/ 382385 w 1629294"/>
              <a:gd name="connsiteY22" fmla="*/ 906087 h 1080654"/>
              <a:gd name="connsiteX23" fmla="*/ 714894 w 1629294"/>
              <a:gd name="connsiteY23" fmla="*/ 1005840 h 1080654"/>
              <a:gd name="connsiteX24" fmla="*/ 1130531 w 1629294"/>
              <a:gd name="connsiteY24" fmla="*/ 1047404 h 1080654"/>
              <a:gd name="connsiteX25" fmla="*/ 1404851 w 1629294"/>
              <a:gd name="connsiteY25" fmla="*/ 1080654 h 1080654"/>
              <a:gd name="connsiteX26" fmla="*/ 1546167 w 1629294"/>
              <a:gd name="connsiteY26" fmla="*/ 1080654 h 1080654"/>
              <a:gd name="connsiteX27" fmla="*/ 1537854 w 1629294"/>
              <a:gd name="connsiteY27" fmla="*/ 980902 h 1080654"/>
              <a:gd name="connsiteX28" fmla="*/ 1596043 w 1629294"/>
              <a:gd name="connsiteY28" fmla="*/ 864524 h 1080654"/>
              <a:gd name="connsiteX29" fmla="*/ 1629294 w 1629294"/>
              <a:gd name="connsiteY29" fmla="*/ 764771 h 1080654"/>
              <a:gd name="connsiteX30" fmla="*/ 1620982 w 1629294"/>
              <a:gd name="connsiteY30" fmla="*/ 681644 h 108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629294" h="1080654">
                <a:moveTo>
                  <a:pt x="1620982" y="681644"/>
                </a:moveTo>
                <a:lnTo>
                  <a:pt x="1587731" y="540327"/>
                </a:lnTo>
                <a:lnTo>
                  <a:pt x="1487978" y="390698"/>
                </a:lnTo>
                <a:lnTo>
                  <a:pt x="1321723" y="216131"/>
                </a:lnTo>
                <a:lnTo>
                  <a:pt x="1155469" y="116378"/>
                </a:lnTo>
                <a:lnTo>
                  <a:pt x="1030778" y="49876"/>
                </a:lnTo>
                <a:lnTo>
                  <a:pt x="897774" y="0"/>
                </a:lnTo>
                <a:lnTo>
                  <a:pt x="756458" y="8313"/>
                </a:lnTo>
                <a:lnTo>
                  <a:pt x="640080" y="8313"/>
                </a:lnTo>
                <a:lnTo>
                  <a:pt x="532014" y="41564"/>
                </a:lnTo>
                <a:lnTo>
                  <a:pt x="482138" y="66502"/>
                </a:lnTo>
                <a:lnTo>
                  <a:pt x="399011" y="149629"/>
                </a:lnTo>
                <a:lnTo>
                  <a:pt x="266007" y="207818"/>
                </a:lnTo>
                <a:lnTo>
                  <a:pt x="207818" y="232756"/>
                </a:lnTo>
                <a:lnTo>
                  <a:pt x="157942" y="257694"/>
                </a:lnTo>
                <a:lnTo>
                  <a:pt x="133003" y="340822"/>
                </a:lnTo>
                <a:lnTo>
                  <a:pt x="207818" y="432262"/>
                </a:lnTo>
                <a:lnTo>
                  <a:pt x="108065" y="374073"/>
                </a:lnTo>
                <a:lnTo>
                  <a:pt x="41563" y="532014"/>
                </a:lnTo>
                <a:lnTo>
                  <a:pt x="0" y="656705"/>
                </a:lnTo>
                <a:lnTo>
                  <a:pt x="0" y="681644"/>
                </a:lnTo>
                <a:lnTo>
                  <a:pt x="166254" y="814647"/>
                </a:lnTo>
                <a:lnTo>
                  <a:pt x="382385" y="906087"/>
                </a:lnTo>
                <a:lnTo>
                  <a:pt x="714894" y="1005840"/>
                </a:lnTo>
                <a:lnTo>
                  <a:pt x="1130531" y="1047404"/>
                </a:lnTo>
                <a:lnTo>
                  <a:pt x="1404851" y="1080654"/>
                </a:lnTo>
                <a:lnTo>
                  <a:pt x="1546167" y="1080654"/>
                </a:lnTo>
                <a:lnTo>
                  <a:pt x="1537854" y="980902"/>
                </a:lnTo>
                <a:lnTo>
                  <a:pt x="1596043" y="864524"/>
                </a:lnTo>
                <a:lnTo>
                  <a:pt x="1629294" y="764771"/>
                </a:lnTo>
                <a:lnTo>
                  <a:pt x="1620982" y="681644"/>
                </a:lnTo>
                <a:close/>
              </a:path>
            </a:pathLst>
          </a:custGeom>
          <a:solidFill>
            <a:schemeClr val="accent6">
              <a:lumMod val="75000"/>
              <a:alpha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Freeform 16"/>
          <p:cNvSpPr/>
          <p:nvPr/>
        </p:nvSpPr>
        <p:spPr>
          <a:xfrm>
            <a:off x="4015047" y="3923607"/>
            <a:ext cx="1953491" cy="881149"/>
          </a:xfrm>
          <a:custGeom>
            <a:avLst/>
            <a:gdLst>
              <a:gd name="connsiteX0" fmla="*/ 0 w 1953491"/>
              <a:gd name="connsiteY0" fmla="*/ 856211 h 881149"/>
              <a:gd name="connsiteX1" fmla="*/ 340822 w 1953491"/>
              <a:gd name="connsiteY1" fmla="*/ 872837 h 881149"/>
              <a:gd name="connsiteX2" fmla="*/ 972589 w 1953491"/>
              <a:gd name="connsiteY2" fmla="*/ 881149 h 881149"/>
              <a:gd name="connsiteX3" fmla="*/ 1521229 w 1953491"/>
              <a:gd name="connsiteY3" fmla="*/ 847898 h 881149"/>
              <a:gd name="connsiteX4" fmla="*/ 1953491 w 1953491"/>
              <a:gd name="connsiteY4" fmla="*/ 822960 h 881149"/>
              <a:gd name="connsiteX5" fmla="*/ 1953491 w 1953491"/>
              <a:gd name="connsiteY5" fmla="*/ 822960 h 881149"/>
              <a:gd name="connsiteX6" fmla="*/ 1928553 w 1953491"/>
              <a:gd name="connsiteY6" fmla="*/ 665018 h 881149"/>
              <a:gd name="connsiteX7" fmla="*/ 1853738 w 1953491"/>
              <a:gd name="connsiteY7" fmla="*/ 498764 h 881149"/>
              <a:gd name="connsiteX8" fmla="*/ 1778924 w 1953491"/>
              <a:gd name="connsiteY8" fmla="*/ 357448 h 881149"/>
              <a:gd name="connsiteX9" fmla="*/ 1612669 w 1953491"/>
              <a:gd name="connsiteY9" fmla="*/ 224444 h 881149"/>
              <a:gd name="connsiteX10" fmla="*/ 1454728 w 1953491"/>
              <a:gd name="connsiteY10" fmla="*/ 124691 h 881149"/>
              <a:gd name="connsiteX11" fmla="*/ 1321724 w 1953491"/>
              <a:gd name="connsiteY11" fmla="*/ 74815 h 881149"/>
              <a:gd name="connsiteX12" fmla="*/ 1205346 w 1953491"/>
              <a:gd name="connsiteY12" fmla="*/ 33251 h 881149"/>
              <a:gd name="connsiteX13" fmla="*/ 1022466 w 1953491"/>
              <a:gd name="connsiteY13" fmla="*/ 16626 h 881149"/>
              <a:gd name="connsiteX14" fmla="*/ 881149 w 1953491"/>
              <a:gd name="connsiteY14" fmla="*/ 0 h 881149"/>
              <a:gd name="connsiteX15" fmla="*/ 673331 w 1953491"/>
              <a:gd name="connsiteY15" fmla="*/ 58189 h 881149"/>
              <a:gd name="connsiteX16" fmla="*/ 457200 w 1953491"/>
              <a:gd name="connsiteY16" fmla="*/ 149629 h 881149"/>
              <a:gd name="connsiteX17" fmla="*/ 182880 w 1953491"/>
              <a:gd name="connsiteY17" fmla="*/ 357448 h 881149"/>
              <a:gd name="connsiteX18" fmla="*/ 116378 w 1953491"/>
              <a:gd name="connsiteY18" fmla="*/ 457200 h 881149"/>
              <a:gd name="connsiteX19" fmla="*/ 99753 w 1953491"/>
              <a:gd name="connsiteY19" fmla="*/ 548640 h 881149"/>
              <a:gd name="connsiteX20" fmla="*/ 24938 w 1953491"/>
              <a:gd name="connsiteY20" fmla="*/ 681644 h 881149"/>
              <a:gd name="connsiteX21" fmla="*/ 16626 w 1953491"/>
              <a:gd name="connsiteY21" fmla="*/ 781397 h 881149"/>
              <a:gd name="connsiteX22" fmla="*/ 0 w 1953491"/>
              <a:gd name="connsiteY22" fmla="*/ 856211 h 88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53491" h="881149">
                <a:moveTo>
                  <a:pt x="0" y="856211"/>
                </a:moveTo>
                <a:lnTo>
                  <a:pt x="340822" y="872837"/>
                </a:lnTo>
                <a:lnTo>
                  <a:pt x="972589" y="881149"/>
                </a:lnTo>
                <a:lnTo>
                  <a:pt x="1521229" y="847898"/>
                </a:lnTo>
                <a:lnTo>
                  <a:pt x="1953491" y="822960"/>
                </a:lnTo>
                <a:lnTo>
                  <a:pt x="1953491" y="822960"/>
                </a:lnTo>
                <a:lnTo>
                  <a:pt x="1928553" y="665018"/>
                </a:lnTo>
                <a:lnTo>
                  <a:pt x="1853738" y="498764"/>
                </a:lnTo>
                <a:lnTo>
                  <a:pt x="1778924" y="357448"/>
                </a:lnTo>
                <a:lnTo>
                  <a:pt x="1612669" y="224444"/>
                </a:lnTo>
                <a:lnTo>
                  <a:pt x="1454728" y="124691"/>
                </a:lnTo>
                <a:lnTo>
                  <a:pt x="1321724" y="74815"/>
                </a:lnTo>
                <a:lnTo>
                  <a:pt x="1205346" y="33251"/>
                </a:lnTo>
                <a:lnTo>
                  <a:pt x="1022466" y="16626"/>
                </a:lnTo>
                <a:lnTo>
                  <a:pt x="881149" y="0"/>
                </a:lnTo>
                <a:lnTo>
                  <a:pt x="673331" y="58189"/>
                </a:lnTo>
                <a:lnTo>
                  <a:pt x="457200" y="149629"/>
                </a:lnTo>
                <a:lnTo>
                  <a:pt x="182880" y="357448"/>
                </a:lnTo>
                <a:lnTo>
                  <a:pt x="116378" y="457200"/>
                </a:lnTo>
                <a:lnTo>
                  <a:pt x="99753" y="548640"/>
                </a:lnTo>
                <a:lnTo>
                  <a:pt x="24938" y="681644"/>
                </a:lnTo>
                <a:lnTo>
                  <a:pt x="16626" y="781397"/>
                </a:lnTo>
                <a:lnTo>
                  <a:pt x="0" y="856211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8" name="Freeform 17"/>
          <p:cNvSpPr/>
          <p:nvPr/>
        </p:nvSpPr>
        <p:spPr>
          <a:xfrm>
            <a:off x="5885411" y="3424844"/>
            <a:ext cx="1953491" cy="1321723"/>
          </a:xfrm>
          <a:custGeom>
            <a:avLst/>
            <a:gdLst>
              <a:gd name="connsiteX0" fmla="*/ 0 w 1953491"/>
              <a:gd name="connsiteY0" fmla="*/ 955963 h 1321723"/>
              <a:gd name="connsiteX1" fmla="*/ 58189 w 1953491"/>
              <a:gd name="connsiteY1" fmla="*/ 739832 h 1321723"/>
              <a:gd name="connsiteX2" fmla="*/ 157942 w 1953491"/>
              <a:gd name="connsiteY2" fmla="*/ 590203 h 1321723"/>
              <a:gd name="connsiteX3" fmla="*/ 249382 w 1953491"/>
              <a:gd name="connsiteY3" fmla="*/ 523701 h 1321723"/>
              <a:gd name="connsiteX4" fmla="*/ 390698 w 1953491"/>
              <a:gd name="connsiteY4" fmla="*/ 457200 h 1321723"/>
              <a:gd name="connsiteX5" fmla="*/ 598516 w 1953491"/>
              <a:gd name="connsiteY5" fmla="*/ 423949 h 1321723"/>
              <a:gd name="connsiteX6" fmla="*/ 872836 w 1953491"/>
              <a:gd name="connsiteY6" fmla="*/ 390698 h 1321723"/>
              <a:gd name="connsiteX7" fmla="*/ 1147156 w 1953491"/>
              <a:gd name="connsiteY7" fmla="*/ 307571 h 1321723"/>
              <a:gd name="connsiteX8" fmla="*/ 1288473 w 1953491"/>
              <a:gd name="connsiteY8" fmla="*/ 249381 h 1321723"/>
              <a:gd name="connsiteX9" fmla="*/ 1446414 w 1953491"/>
              <a:gd name="connsiteY9" fmla="*/ 83127 h 1321723"/>
              <a:gd name="connsiteX10" fmla="*/ 1546167 w 1953491"/>
              <a:gd name="connsiteY10" fmla="*/ 33251 h 1321723"/>
              <a:gd name="connsiteX11" fmla="*/ 1629294 w 1953491"/>
              <a:gd name="connsiteY11" fmla="*/ 0 h 1321723"/>
              <a:gd name="connsiteX12" fmla="*/ 1729047 w 1953491"/>
              <a:gd name="connsiteY12" fmla="*/ 0 h 1321723"/>
              <a:gd name="connsiteX13" fmla="*/ 1820487 w 1953491"/>
              <a:gd name="connsiteY13" fmla="*/ 91440 h 1321723"/>
              <a:gd name="connsiteX14" fmla="*/ 1920240 w 1953491"/>
              <a:gd name="connsiteY14" fmla="*/ 182880 h 1321723"/>
              <a:gd name="connsiteX15" fmla="*/ 1953491 w 1953491"/>
              <a:gd name="connsiteY15" fmla="*/ 324196 h 1321723"/>
              <a:gd name="connsiteX16" fmla="*/ 1945178 w 1953491"/>
              <a:gd name="connsiteY16" fmla="*/ 399011 h 1321723"/>
              <a:gd name="connsiteX17" fmla="*/ 1803862 w 1953491"/>
              <a:gd name="connsiteY17" fmla="*/ 606829 h 1321723"/>
              <a:gd name="connsiteX18" fmla="*/ 1654233 w 1953491"/>
              <a:gd name="connsiteY18" fmla="*/ 773083 h 1321723"/>
              <a:gd name="connsiteX19" fmla="*/ 1587731 w 1953491"/>
              <a:gd name="connsiteY19" fmla="*/ 881149 h 1321723"/>
              <a:gd name="connsiteX20" fmla="*/ 1571105 w 1953491"/>
              <a:gd name="connsiteY20" fmla="*/ 922712 h 1321723"/>
              <a:gd name="connsiteX21" fmla="*/ 1338349 w 1953491"/>
              <a:gd name="connsiteY21" fmla="*/ 1072341 h 1321723"/>
              <a:gd name="connsiteX22" fmla="*/ 1072342 w 1953491"/>
              <a:gd name="connsiteY22" fmla="*/ 1172094 h 1321723"/>
              <a:gd name="connsiteX23" fmla="*/ 739833 w 1953491"/>
              <a:gd name="connsiteY23" fmla="*/ 1246909 h 1321723"/>
              <a:gd name="connsiteX24" fmla="*/ 365760 w 1953491"/>
              <a:gd name="connsiteY24" fmla="*/ 1305098 h 1321723"/>
              <a:gd name="connsiteX25" fmla="*/ 91440 w 1953491"/>
              <a:gd name="connsiteY25" fmla="*/ 1321723 h 1321723"/>
              <a:gd name="connsiteX26" fmla="*/ 41564 w 1953491"/>
              <a:gd name="connsiteY26" fmla="*/ 1155469 h 1321723"/>
              <a:gd name="connsiteX27" fmla="*/ 24938 w 1953491"/>
              <a:gd name="connsiteY27" fmla="*/ 1064029 h 1321723"/>
              <a:gd name="connsiteX28" fmla="*/ 0 w 1953491"/>
              <a:gd name="connsiteY28" fmla="*/ 955963 h 132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53491" h="1321723">
                <a:moveTo>
                  <a:pt x="0" y="955963"/>
                </a:moveTo>
                <a:lnTo>
                  <a:pt x="58189" y="739832"/>
                </a:lnTo>
                <a:lnTo>
                  <a:pt x="157942" y="590203"/>
                </a:lnTo>
                <a:lnTo>
                  <a:pt x="249382" y="523701"/>
                </a:lnTo>
                <a:lnTo>
                  <a:pt x="390698" y="457200"/>
                </a:lnTo>
                <a:lnTo>
                  <a:pt x="598516" y="423949"/>
                </a:lnTo>
                <a:lnTo>
                  <a:pt x="872836" y="390698"/>
                </a:lnTo>
                <a:lnTo>
                  <a:pt x="1147156" y="307571"/>
                </a:lnTo>
                <a:lnTo>
                  <a:pt x="1288473" y="249381"/>
                </a:lnTo>
                <a:lnTo>
                  <a:pt x="1446414" y="83127"/>
                </a:lnTo>
                <a:lnTo>
                  <a:pt x="1546167" y="33251"/>
                </a:lnTo>
                <a:lnTo>
                  <a:pt x="1629294" y="0"/>
                </a:lnTo>
                <a:lnTo>
                  <a:pt x="1729047" y="0"/>
                </a:lnTo>
                <a:lnTo>
                  <a:pt x="1820487" y="91440"/>
                </a:lnTo>
                <a:lnTo>
                  <a:pt x="1920240" y="182880"/>
                </a:lnTo>
                <a:lnTo>
                  <a:pt x="1953491" y="324196"/>
                </a:lnTo>
                <a:lnTo>
                  <a:pt x="1945178" y="399011"/>
                </a:lnTo>
                <a:lnTo>
                  <a:pt x="1803862" y="606829"/>
                </a:lnTo>
                <a:lnTo>
                  <a:pt x="1654233" y="773083"/>
                </a:lnTo>
                <a:lnTo>
                  <a:pt x="1587731" y="881149"/>
                </a:lnTo>
                <a:lnTo>
                  <a:pt x="1571105" y="922712"/>
                </a:lnTo>
                <a:lnTo>
                  <a:pt x="1338349" y="1072341"/>
                </a:lnTo>
                <a:lnTo>
                  <a:pt x="1072342" y="1172094"/>
                </a:lnTo>
                <a:lnTo>
                  <a:pt x="739833" y="1246909"/>
                </a:lnTo>
                <a:lnTo>
                  <a:pt x="365760" y="1305098"/>
                </a:lnTo>
                <a:lnTo>
                  <a:pt x="91440" y="1321723"/>
                </a:lnTo>
                <a:lnTo>
                  <a:pt x="41564" y="1155469"/>
                </a:lnTo>
                <a:lnTo>
                  <a:pt x="24938" y="1064029"/>
                </a:lnTo>
                <a:lnTo>
                  <a:pt x="0" y="955963"/>
                </a:lnTo>
                <a:close/>
              </a:path>
            </a:pathLst>
          </a:custGeom>
          <a:solidFill>
            <a:srgbClr val="FFFF00">
              <a:alpha val="42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9" name="Freeform 18"/>
          <p:cNvSpPr/>
          <p:nvPr/>
        </p:nvSpPr>
        <p:spPr>
          <a:xfrm>
            <a:off x="5336771" y="3283527"/>
            <a:ext cx="1762298" cy="1130531"/>
          </a:xfrm>
          <a:custGeom>
            <a:avLst/>
            <a:gdLst>
              <a:gd name="connsiteX0" fmla="*/ 548640 w 1762298"/>
              <a:gd name="connsiteY0" fmla="*/ 1130531 h 1130531"/>
              <a:gd name="connsiteX1" fmla="*/ 465513 w 1762298"/>
              <a:gd name="connsiteY1" fmla="*/ 1022466 h 1130531"/>
              <a:gd name="connsiteX2" fmla="*/ 332509 w 1762298"/>
              <a:gd name="connsiteY2" fmla="*/ 897775 h 1130531"/>
              <a:gd name="connsiteX3" fmla="*/ 182880 w 1762298"/>
              <a:gd name="connsiteY3" fmla="*/ 814648 h 1130531"/>
              <a:gd name="connsiteX4" fmla="*/ 83127 w 1762298"/>
              <a:gd name="connsiteY4" fmla="*/ 781397 h 1130531"/>
              <a:gd name="connsiteX5" fmla="*/ 8313 w 1762298"/>
              <a:gd name="connsiteY5" fmla="*/ 714895 h 1130531"/>
              <a:gd name="connsiteX6" fmla="*/ 8313 w 1762298"/>
              <a:gd name="connsiteY6" fmla="*/ 714895 h 1130531"/>
              <a:gd name="connsiteX7" fmla="*/ 0 w 1762298"/>
              <a:gd name="connsiteY7" fmla="*/ 490451 h 1130531"/>
              <a:gd name="connsiteX8" fmla="*/ 58189 w 1762298"/>
              <a:gd name="connsiteY8" fmla="*/ 357448 h 1130531"/>
              <a:gd name="connsiteX9" fmla="*/ 174567 w 1762298"/>
              <a:gd name="connsiteY9" fmla="*/ 199506 h 1130531"/>
              <a:gd name="connsiteX10" fmla="*/ 315884 w 1762298"/>
              <a:gd name="connsiteY10" fmla="*/ 124691 h 1130531"/>
              <a:gd name="connsiteX11" fmla="*/ 440574 w 1762298"/>
              <a:gd name="connsiteY11" fmla="*/ 66502 h 1130531"/>
              <a:gd name="connsiteX12" fmla="*/ 540327 w 1762298"/>
              <a:gd name="connsiteY12" fmla="*/ 8313 h 1130531"/>
              <a:gd name="connsiteX13" fmla="*/ 665018 w 1762298"/>
              <a:gd name="connsiteY13" fmla="*/ 8313 h 1130531"/>
              <a:gd name="connsiteX14" fmla="*/ 798022 w 1762298"/>
              <a:gd name="connsiteY14" fmla="*/ 0 h 1130531"/>
              <a:gd name="connsiteX15" fmla="*/ 798022 w 1762298"/>
              <a:gd name="connsiteY15" fmla="*/ 0 h 1130531"/>
              <a:gd name="connsiteX16" fmla="*/ 922713 w 1762298"/>
              <a:gd name="connsiteY16" fmla="*/ 41564 h 1130531"/>
              <a:gd name="connsiteX17" fmla="*/ 989214 w 1762298"/>
              <a:gd name="connsiteY17" fmla="*/ 182880 h 1130531"/>
              <a:gd name="connsiteX18" fmla="*/ 980902 w 1762298"/>
              <a:gd name="connsiteY18" fmla="*/ 66502 h 1130531"/>
              <a:gd name="connsiteX19" fmla="*/ 1055716 w 1762298"/>
              <a:gd name="connsiteY19" fmla="*/ 66502 h 1130531"/>
              <a:gd name="connsiteX20" fmla="*/ 1188720 w 1762298"/>
              <a:gd name="connsiteY20" fmla="*/ 58189 h 1130531"/>
              <a:gd name="connsiteX21" fmla="*/ 1288473 w 1762298"/>
              <a:gd name="connsiteY21" fmla="*/ 66502 h 1130531"/>
              <a:gd name="connsiteX22" fmla="*/ 1454727 w 1762298"/>
              <a:gd name="connsiteY22" fmla="*/ 141317 h 1130531"/>
              <a:gd name="connsiteX23" fmla="*/ 1571105 w 1762298"/>
              <a:gd name="connsiteY23" fmla="*/ 199506 h 1130531"/>
              <a:gd name="connsiteX24" fmla="*/ 1670858 w 1762298"/>
              <a:gd name="connsiteY24" fmla="*/ 315884 h 1130531"/>
              <a:gd name="connsiteX25" fmla="*/ 1745673 w 1762298"/>
              <a:gd name="connsiteY25" fmla="*/ 399011 h 1130531"/>
              <a:gd name="connsiteX26" fmla="*/ 1762298 w 1762298"/>
              <a:gd name="connsiteY26" fmla="*/ 448888 h 1130531"/>
              <a:gd name="connsiteX27" fmla="*/ 1537854 w 1762298"/>
              <a:gd name="connsiteY27" fmla="*/ 498764 h 1130531"/>
              <a:gd name="connsiteX28" fmla="*/ 1330036 w 1762298"/>
              <a:gd name="connsiteY28" fmla="*/ 548640 h 1130531"/>
              <a:gd name="connsiteX29" fmla="*/ 1080654 w 1762298"/>
              <a:gd name="connsiteY29" fmla="*/ 581891 h 1130531"/>
              <a:gd name="connsiteX30" fmla="*/ 847898 w 1762298"/>
              <a:gd name="connsiteY30" fmla="*/ 631768 h 1130531"/>
              <a:gd name="connsiteX31" fmla="*/ 748145 w 1762298"/>
              <a:gd name="connsiteY31" fmla="*/ 731520 h 1130531"/>
              <a:gd name="connsiteX32" fmla="*/ 623454 w 1762298"/>
              <a:gd name="connsiteY32" fmla="*/ 889462 h 1130531"/>
              <a:gd name="connsiteX33" fmla="*/ 590204 w 1762298"/>
              <a:gd name="connsiteY33" fmla="*/ 1005840 h 1130531"/>
              <a:gd name="connsiteX34" fmla="*/ 548640 w 1762298"/>
              <a:gd name="connsiteY34" fmla="*/ 1130531 h 1130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762298" h="1130531">
                <a:moveTo>
                  <a:pt x="548640" y="1130531"/>
                </a:moveTo>
                <a:lnTo>
                  <a:pt x="465513" y="1022466"/>
                </a:lnTo>
                <a:lnTo>
                  <a:pt x="332509" y="897775"/>
                </a:lnTo>
                <a:lnTo>
                  <a:pt x="182880" y="814648"/>
                </a:lnTo>
                <a:lnTo>
                  <a:pt x="83127" y="781397"/>
                </a:lnTo>
                <a:lnTo>
                  <a:pt x="8313" y="714895"/>
                </a:lnTo>
                <a:lnTo>
                  <a:pt x="8313" y="714895"/>
                </a:lnTo>
                <a:lnTo>
                  <a:pt x="0" y="490451"/>
                </a:lnTo>
                <a:lnTo>
                  <a:pt x="58189" y="357448"/>
                </a:lnTo>
                <a:lnTo>
                  <a:pt x="174567" y="199506"/>
                </a:lnTo>
                <a:lnTo>
                  <a:pt x="315884" y="124691"/>
                </a:lnTo>
                <a:lnTo>
                  <a:pt x="440574" y="66502"/>
                </a:lnTo>
                <a:lnTo>
                  <a:pt x="540327" y="8313"/>
                </a:lnTo>
                <a:lnTo>
                  <a:pt x="665018" y="8313"/>
                </a:lnTo>
                <a:lnTo>
                  <a:pt x="798022" y="0"/>
                </a:lnTo>
                <a:lnTo>
                  <a:pt x="798022" y="0"/>
                </a:lnTo>
                <a:lnTo>
                  <a:pt x="922713" y="41564"/>
                </a:lnTo>
                <a:lnTo>
                  <a:pt x="989214" y="182880"/>
                </a:lnTo>
                <a:lnTo>
                  <a:pt x="980902" y="66502"/>
                </a:lnTo>
                <a:lnTo>
                  <a:pt x="1055716" y="66502"/>
                </a:lnTo>
                <a:lnTo>
                  <a:pt x="1188720" y="58189"/>
                </a:lnTo>
                <a:lnTo>
                  <a:pt x="1288473" y="66502"/>
                </a:lnTo>
                <a:lnTo>
                  <a:pt x="1454727" y="141317"/>
                </a:lnTo>
                <a:lnTo>
                  <a:pt x="1571105" y="199506"/>
                </a:lnTo>
                <a:lnTo>
                  <a:pt x="1670858" y="315884"/>
                </a:lnTo>
                <a:lnTo>
                  <a:pt x="1745673" y="399011"/>
                </a:lnTo>
                <a:lnTo>
                  <a:pt x="1762298" y="448888"/>
                </a:lnTo>
                <a:lnTo>
                  <a:pt x="1537854" y="498764"/>
                </a:lnTo>
                <a:lnTo>
                  <a:pt x="1330036" y="548640"/>
                </a:lnTo>
                <a:lnTo>
                  <a:pt x="1080654" y="581891"/>
                </a:lnTo>
                <a:lnTo>
                  <a:pt x="847898" y="631768"/>
                </a:lnTo>
                <a:lnTo>
                  <a:pt x="748145" y="731520"/>
                </a:lnTo>
                <a:lnTo>
                  <a:pt x="623454" y="889462"/>
                </a:lnTo>
                <a:lnTo>
                  <a:pt x="590204" y="1005840"/>
                </a:lnTo>
                <a:lnTo>
                  <a:pt x="548640" y="1130531"/>
                </a:lnTo>
                <a:close/>
              </a:path>
            </a:pathLst>
          </a:custGeom>
          <a:solidFill>
            <a:srgbClr val="92D050">
              <a:alpha val="82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0" name="Freeform 19"/>
          <p:cNvSpPr/>
          <p:nvPr/>
        </p:nvSpPr>
        <p:spPr>
          <a:xfrm>
            <a:off x="2327564" y="4264429"/>
            <a:ext cx="5245331" cy="1080655"/>
          </a:xfrm>
          <a:custGeom>
            <a:avLst/>
            <a:gdLst>
              <a:gd name="connsiteX0" fmla="*/ 99752 w 5245331"/>
              <a:gd name="connsiteY0" fmla="*/ 33251 h 1080655"/>
              <a:gd name="connsiteX1" fmla="*/ 0 w 5245331"/>
              <a:gd name="connsiteY1" fmla="*/ 66502 h 1080655"/>
              <a:gd name="connsiteX2" fmla="*/ 16625 w 5245331"/>
              <a:gd name="connsiteY2" fmla="*/ 182880 h 1080655"/>
              <a:gd name="connsiteX3" fmla="*/ 66501 w 5245331"/>
              <a:gd name="connsiteY3" fmla="*/ 440575 h 1080655"/>
              <a:gd name="connsiteX4" fmla="*/ 133003 w 5245331"/>
              <a:gd name="connsiteY4" fmla="*/ 631767 h 1080655"/>
              <a:gd name="connsiteX5" fmla="*/ 166254 w 5245331"/>
              <a:gd name="connsiteY5" fmla="*/ 698269 h 1080655"/>
              <a:gd name="connsiteX6" fmla="*/ 457200 w 5245331"/>
              <a:gd name="connsiteY6" fmla="*/ 831273 h 1080655"/>
              <a:gd name="connsiteX7" fmla="*/ 856211 w 5245331"/>
              <a:gd name="connsiteY7" fmla="*/ 955964 h 1080655"/>
              <a:gd name="connsiteX8" fmla="*/ 1338349 w 5245331"/>
              <a:gd name="connsiteY8" fmla="*/ 1039091 h 1080655"/>
              <a:gd name="connsiteX9" fmla="*/ 1753985 w 5245331"/>
              <a:gd name="connsiteY9" fmla="*/ 1055716 h 1080655"/>
              <a:gd name="connsiteX10" fmla="*/ 2419003 w 5245331"/>
              <a:gd name="connsiteY10" fmla="*/ 1072342 h 1080655"/>
              <a:gd name="connsiteX11" fmla="*/ 2967643 w 5245331"/>
              <a:gd name="connsiteY11" fmla="*/ 1080655 h 1080655"/>
              <a:gd name="connsiteX12" fmla="*/ 3557847 w 5245331"/>
              <a:gd name="connsiteY12" fmla="*/ 1030778 h 1080655"/>
              <a:gd name="connsiteX13" fmla="*/ 4123112 w 5245331"/>
              <a:gd name="connsiteY13" fmla="*/ 947651 h 1080655"/>
              <a:gd name="connsiteX14" fmla="*/ 4538749 w 5245331"/>
              <a:gd name="connsiteY14" fmla="*/ 872836 h 1080655"/>
              <a:gd name="connsiteX15" fmla="*/ 4987636 w 5245331"/>
              <a:gd name="connsiteY15" fmla="*/ 681644 h 1080655"/>
              <a:gd name="connsiteX16" fmla="*/ 5128952 w 5245331"/>
              <a:gd name="connsiteY16" fmla="*/ 606829 h 1080655"/>
              <a:gd name="connsiteX17" fmla="*/ 5212080 w 5245331"/>
              <a:gd name="connsiteY17" fmla="*/ 407324 h 1080655"/>
              <a:gd name="connsiteX18" fmla="*/ 5245331 w 5245331"/>
              <a:gd name="connsiteY18" fmla="*/ 124691 h 1080655"/>
              <a:gd name="connsiteX19" fmla="*/ 5212080 w 5245331"/>
              <a:gd name="connsiteY19" fmla="*/ 24938 h 1080655"/>
              <a:gd name="connsiteX20" fmla="*/ 5187141 w 5245331"/>
              <a:gd name="connsiteY20" fmla="*/ 0 h 1080655"/>
              <a:gd name="connsiteX21" fmla="*/ 5112327 w 5245331"/>
              <a:gd name="connsiteY21" fmla="*/ 99753 h 1080655"/>
              <a:gd name="connsiteX22" fmla="*/ 4854632 w 5245331"/>
              <a:gd name="connsiteY22" fmla="*/ 257695 h 1080655"/>
              <a:gd name="connsiteX23" fmla="*/ 4497185 w 5245331"/>
              <a:gd name="connsiteY23" fmla="*/ 365760 h 1080655"/>
              <a:gd name="connsiteX24" fmla="*/ 3998421 w 5245331"/>
              <a:gd name="connsiteY24" fmla="*/ 465513 h 1080655"/>
              <a:gd name="connsiteX25" fmla="*/ 3333403 w 5245331"/>
              <a:gd name="connsiteY25" fmla="*/ 523702 h 1080655"/>
              <a:gd name="connsiteX26" fmla="*/ 2493818 w 5245331"/>
              <a:gd name="connsiteY26" fmla="*/ 548640 h 1080655"/>
              <a:gd name="connsiteX27" fmla="*/ 1620981 w 5245331"/>
              <a:gd name="connsiteY27" fmla="*/ 532015 h 1080655"/>
              <a:gd name="connsiteX28" fmla="*/ 1147156 w 5245331"/>
              <a:gd name="connsiteY28" fmla="*/ 457200 h 1080655"/>
              <a:gd name="connsiteX29" fmla="*/ 681643 w 5245331"/>
              <a:gd name="connsiteY29" fmla="*/ 382386 h 1080655"/>
              <a:gd name="connsiteX30" fmla="*/ 374072 w 5245331"/>
              <a:gd name="connsiteY30" fmla="*/ 282633 h 1080655"/>
              <a:gd name="connsiteX31" fmla="*/ 232756 w 5245331"/>
              <a:gd name="connsiteY31" fmla="*/ 166255 h 1080655"/>
              <a:gd name="connsiteX32" fmla="*/ 149629 w 5245331"/>
              <a:gd name="connsiteY32" fmla="*/ 116378 h 1080655"/>
              <a:gd name="connsiteX33" fmla="*/ 99752 w 5245331"/>
              <a:gd name="connsiteY33" fmla="*/ 33251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245331" h="1080655">
                <a:moveTo>
                  <a:pt x="99752" y="33251"/>
                </a:moveTo>
                <a:lnTo>
                  <a:pt x="0" y="66502"/>
                </a:lnTo>
                <a:lnTo>
                  <a:pt x="16625" y="182880"/>
                </a:lnTo>
                <a:lnTo>
                  <a:pt x="66501" y="440575"/>
                </a:lnTo>
                <a:lnTo>
                  <a:pt x="133003" y="631767"/>
                </a:lnTo>
                <a:lnTo>
                  <a:pt x="166254" y="698269"/>
                </a:lnTo>
                <a:lnTo>
                  <a:pt x="457200" y="831273"/>
                </a:lnTo>
                <a:lnTo>
                  <a:pt x="856211" y="955964"/>
                </a:lnTo>
                <a:lnTo>
                  <a:pt x="1338349" y="1039091"/>
                </a:lnTo>
                <a:lnTo>
                  <a:pt x="1753985" y="1055716"/>
                </a:lnTo>
                <a:lnTo>
                  <a:pt x="2419003" y="1072342"/>
                </a:lnTo>
                <a:lnTo>
                  <a:pt x="2967643" y="1080655"/>
                </a:lnTo>
                <a:lnTo>
                  <a:pt x="3557847" y="1030778"/>
                </a:lnTo>
                <a:lnTo>
                  <a:pt x="4123112" y="947651"/>
                </a:lnTo>
                <a:lnTo>
                  <a:pt x="4538749" y="872836"/>
                </a:lnTo>
                <a:lnTo>
                  <a:pt x="4987636" y="681644"/>
                </a:lnTo>
                <a:lnTo>
                  <a:pt x="5128952" y="606829"/>
                </a:lnTo>
                <a:lnTo>
                  <a:pt x="5212080" y="407324"/>
                </a:lnTo>
                <a:lnTo>
                  <a:pt x="5245331" y="124691"/>
                </a:lnTo>
                <a:lnTo>
                  <a:pt x="5212080" y="24938"/>
                </a:lnTo>
                <a:lnTo>
                  <a:pt x="5187141" y="0"/>
                </a:lnTo>
                <a:lnTo>
                  <a:pt x="5112327" y="99753"/>
                </a:lnTo>
                <a:lnTo>
                  <a:pt x="4854632" y="257695"/>
                </a:lnTo>
                <a:lnTo>
                  <a:pt x="4497185" y="365760"/>
                </a:lnTo>
                <a:lnTo>
                  <a:pt x="3998421" y="465513"/>
                </a:lnTo>
                <a:lnTo>
                  <a:pt x="3333403" y="523702"/>
                </a:lnTo>
                <a:lnTo>
                  <a:pt x="2493818" y="548640"/>
                </a:lnTo>
                <a:lnTo>
                  <a:pt x="1620981" y="532015"/>
                </a:lnTo>
                <a:lnTo>
                  <a:pt x="1147156" y="457200"/>
                </a:lnTo>
                <a:lnTo>
                  <a:pt x="681643" y="382386"/>
                </a:lnTo>
                <a:lnTo>
                  <a:pt x="374072" y="282633"/>
                </a:lnTo>
                <a:lnTo>
                  <a:pt x="232756" y="166255"/>
                </a:lnTo>
                <a:lnTo>
                  <a:pt x="149629" y="116378"/>
                </a:lnTo>
                <a:lnTo>
                  <a:pt x="99752" y="33251"/>
                </a:lnTo>
                <a:close/>
              </a:path>
            </a:pathLst>
          </a:custGeom>
          <a:solidFill>
            <a:srgbClr val="92D050">
              <a:alpha val="71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1" name="Freeform 20"/>
          <p:cNvSpPr/>
          <p:nvPr/>
        </p:nvSpPr>
        <p:spPr>
          <a:xfrm>
            <a:off x="2502131" y="4854633"/>
            <a:ext cx="4946073" cy="1088967"/>
          </a:xfrm>
          <a:custGeom>
            <a:avLst/>
            <a:gdLst>
              <a:gd name="connsiteX0" fmla="*/ 0 w 4946073"/>
              <a:gd name="connsiteY0" fmla="*/ 116378 h 1088967"/>
              <a:gd name="connsiteX1" fmla="*/ 141316 w 4946073"/>
              <a:gd name="connsiteY1" fmla="*/ 399011 h 1088967"/>
              <a:gd name="connsiteX2" fmla="*/ 365760 w 4946073"/>
              <a:gd name="connsiteY2" fmla="*/ 748145 h 1088967"/>
              <a:gd name="connsiteX3" fmla="*/ 432262 w 4946073"/>
              <a:gd name="connsiteY3" fmla="*/ 822960 h 1088967"/>
              <a:gd name="connsiteX4" fmla="*/ 756458 w 4946073"/>
              <a:gd name="connsiteY4" fmla="*/ 939338 h 1088967"/>
              <a:gd name="connsiteX5" fmla="*/ 1521229 w 4946073"/>
              <a:gd name="connsiteY5" fmla="*/ 1064029 h 1088967"/>
              <a:gd name="connsiteX6" fmla="*/ 2069869 w 4946073"/>
              <a:gd name="connsiteY6" fmla="*/ 1088967 h 1088967"/>
              <a:gd name="connsiteX7" fmla="*/ 2842953 w 4946073"/>
              <a:gd name="connsiteY7" fmla="*/ 1072342 h 1088967"/>
              <a:gd name="connsiteX8" fmla="*/ 3391593 w 4946073"/>
              <a:gd name="connsiteY8" fmla="*/ 1047403 h 1088967"/>
              <a:gd name="connsiteX9" fmla="*/ 3940233 w 4946073"/>
              <a:gd name="connsiteY9" fmla="*/ 947651 h 1088967"/>
              <a:gd name="connsiteX10" fmla="*/ 4355869 w 4946073"/>
              <a:gd name="connsiteY10" fmla="*/ 831272 h 1088967"/>
              <a:gd name="connsiteX11" fmla="*/ 4588625 w 4946073"/>
              <a:gd name="connsiteY11" fmla="*/ 698269 h 1088967"/>
              <a:gd name="connsiteX12" fmla="*/ 4779818 w 4946073"/>
              <a:gd name="connsiteY12" fmla="*/ 415636 h 1088967"/>
              <a:gd name="connsiteX13" fmla="*/ 4929447 w 4946073"/>
              <a:gd name="connsiteY13" fmla="*/ 149629 h 1088967"/>
              <a:gd name="connsiteX14" fmla="*/ 4946073 w 4946073"/>
              <a:gd name="connsiteY14" fmla="*/ 0 h 1088967"/>
              <a:gd name="connsiteX15" fmla="*/ 4630189 w 4946073"/>
              <a:gd name="connsiteY15" fmla="*/ 174567 h 1088967"/>
              <a:gd name="connsiteX16" fmla="*/ 4397433 w 4946073"/>
              <a:gd name="connsiteY16" fmla="*/ 282632 h 1088967"/>
              <a:gd name="connsiteX17" fmla="*/ 3981796 w 4946073"/>
              <a:gd name="connsiteY17" fmla="*/ 349134 h 1088967"/>
              <a:gd name="connsiteX18" fmla="*/ 3408218 w 4946073"/>
              <a:gd name="connsiteY18" fmla="*/ 465512 h 1088967"/>
              <a:gd name="connsiteX19" fmla="*/ 2992582 w 4946073"/>
              <a:gd name="connsiteY19" fmla="*/ 482138 h 1088967"/>
              <a:gd name="connsiteX20" fmla="*/ 2668385 w 4946073"/>
              <a:gd name="connsiteY20" fmla="*/ 507076 h 1088967"/>
              <a:gd name="connsiteX21" fmla="*/ 2003367 w 4946073"/>
              <a:gd name="connsiteY21" fmla="*/ 473825 h 1088967"/>
              <a:gd name="connsiteX22" fmla="*/ 1612669 w 4946073"/>
              <a:gd name="connsiteY22" fmla="*/ 473825 h 1088967"/>
              <a:gd name="connsiteX23" fmla="*/ 1138844 w 4946073"/>
              <a:gd name="connsiteY23" fmla="*/ 432262 h 1088967"/>
              <a:gd name="connsiteX24" fmla="*/ 515389 w 4946073"/>
              <a:gd name="connsiteY24" fmla="*/ 324196 h 1088967"/>
              <a:gd name="connsiteX25" fmla="*/ 224444 w 4946073"/>
              <a:gd name="connsiteY25" fmla="*/ 224443 h 1088967"/>
              <a:gd name="connsiteX26" fmla="*/ 83127 w 4946073"/>
              <a:gd name="connsiteY26" fmla="*/ 133003 h 1088967"/>
              <a:gd name="connsiteX27" fmla="*/ 0 w 4946073"/>
              <a:gd name="connsiteY27" fmla="*/ 116378 h 108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946073" h="1088967">
                <a:moveTo>
                  <a:pt x="0" y="116378"/>
                </a:moveTo>
                <a:lnTo>
                  <a:pt x="141316" y="399011"/>
                </a:lnTo>
                <a:lnTo>
                  <a:pt x="365760" y="748145"/>
                </a:lnTo>
                <a:lnTo>
                  <a:pt x="432262" y="822960"/>
                </a:lnTo>
                <a:lnTo>
                  <a:pt x="756458" y="939338"/>
                </a:lnTo>
                <a:lnTo>
                  <a:pt x="1521229" y="1064029"/>
                </a:lnTo>
                <a:lnTo>
                  <a:pt x="2069869" y="1088967"/>
                </a:lnTo>
                <a:lnTo>
                  <a:pt x="2842953" y="1072342"/>
                </a:lnTo>
                <a:lnTo>
                  <a:pt x="3391593" y="1047403"/>
                </a:lnTo>
                <a:lnTo>
                  <a:pt x="3940233" y="947651"/>
                </a:lnTo>
                <a:lnTo>
                  <a:pt x="4355869" y="831272"/>
                </a:lnTo>
                <a:lnTo>
                  <a:pt x="4588625" y="698269"/>
                </a:lnTo>
                <a:lnTo>
                  <a:pt x="4779818" y="415636"/>
                </a:lnTo>
                <a:lnTo>
                  <a:pt x="4929447" y="149629"/>
                </a:lnTo>
                <a:lnTo>
                  <a:pt x="4946073" y="0"/>
                </a:lnTo>
                <a:lnTo>
                  <a:pt x="4630189" y="174567"/>
                </a:lnTo>
                <a:lnTo>
                  <a:pt x="4397433" y="282632"/>
                </a:lnTo>
                <a:lnTo>
                  <a:pt x="3981796" y="349134"/>
                </a:lnTo>
                <a:lnTo>
                  <a:pt x="3408218" y="465512"/>
                </a:lnTo>
                <a:lnTo>
                  <a:pt x="2992582" y="482138"/>
                </a:lnTo>
                <a:lnTo>
                  <a:pt x="2668385" y="507076"/>
                </a:lnTo>
                <a:lnTo>
                  <a:pt x="2003367" y="473825"/>
                </a:lnTo>
                <a:lnTo>
                  <a:pt x="1612669" y="473825"/>
                </a:lnTo>
                <a:lnTo>
                  <a:pt x="1138844" y="432262"/>
                </a:lnTo>
                <a:lnTo>
                  <a:pt x="515389" y="324196"/>
                </a:lnTo>
                <a:lnTo>
                  <a:pt x="224444" y="224443"/>
                </a:lnTo>
                <a:lnTo>
                  <a:pt x="83127" y="133003"/>
                </a:lnTo>
                <a:lnTo>
                  <a:pt x="0" y="116378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Freeform 21"/>
          <p:cNvSpPr/>
          <p:nvPr/>
        </p:nvSpPr>
        <p:spPr>
          <a:xfrm>
            <a:off x="2917767" y="5527964"/>
            <a:ext cx="4189615" cy="1097280"/>
          </a:xfrm>
          <a:custGeom>
            <a:avLst/>
            <a:gdLst>
              <a:gd name="connsiteX0" fmla="*/ 0 w 4189615"/>
              <a:gd name="connsiteY0" fmla="*/ 166254 h 1097280"/>
              <a:gd name="connsiteX1" fmla="*/ 141317 w 4189615"/>
              <a:gd name="connsiteY1" fmla="*/ 390698 h 1097280"/>
              <a:gd name="connsiteX2" fmla="*/ 290946 w 4189615"/>
              <a:gd name="connsiteY2" fmla="*/ 565265 h 1097280"/>
              <a:gd name="connsiteX3" fmla="*/ 332509 w 4189615"/>
              <a:gd name="connsiteY3" fmla="*/ 606829 h 1097280"/>
              <a:gd name="connsiteX4" fmla="*/ 340822 w 4189615"/>
              <a:gd name="connsiteY4" fmla="*/ 731520 h 1097280"/>
              <a:gd name="connsiteX5" fmla="*/ 340822 w 4189615"/>
              <a:gd name="connsiteY5" fmla="*/ 739832 h 1097280"/>
              <a:gd name="connsiteX6" fmla="*/ 473826 w 4189615"/>
              <a:gd name="connsiteY6" fmla="*/ 814647 h 1097280"/>
              <a:gd name="connsiteX7" fmla="*/ 731520 w 4189615"/>
              <a:gd name="connsiteY7" fmla="*/ 906087 h 1097280"/>
              <a:gd name="connsiteX8" fmla="*/ 1080655 w 4189615"/>
              <a:gd name="connsiteY8" fmla="*/ 980901 h 1097280"/>
              <a:gd name="connsiteX9" fmla="*/ 1438102 w 4189615"/>
              <a:gd name="connsiteY9" fmla="*/ 1064029 h 1097280"/>
              <a:gd name="connsiteX10" fmla="*/ 1762298 w 4189615"/>
              <a:gd name="connsiteY10" fmla="*/ 1088967 h 1097280"/>
              <a:gd name="connsiteX11" fmla="*/ 2069869 w 4189615"/>
              <a:gd name="connsiteY11" fmla="*/ 1097280 h 1097280"/>
              <a:gd name="connsiteX12" fmla="*/ 2485506 w 4189615"/>
              <a:gd name="connsiteY12" fmla="*/ 1080654 h 1097280"/>
              <a:gd name="connsiteX13" fmla="*/ 2934393 w 4189615"/>
              <a:gd name="connsiteY13" fmla="*/ 997527 h 1097280"/>
              <a:gd name="connsiteX14" fmla="*/ 3241964 w 4189615"/>
              <a:gd name="connsiteY14" fmla="*/ 922712 h 1097280"/>
              <a:gd name="connsiteX15" fmla="*/ 3549535 w 4189615"/>
              <a:gd name="connsiteY15" fmla="*/ 822960 h 1097280"/>
              <a:gd name="connsiteX16" fmla="*/ 3707477 w 4189615"/>
              <a:gd name="connsiteY16" fmla="*/ 748145 h 1097280"/>
              <a:gd name="connsiteX17" fmla="*/ 3798917 w 4189615"/>
              <a:gd name="connsiteY17" fmla="*/ 731520 h 1097280"/>
              <a:gd name="connsiteX18" fmla="*/ 3782291 w 4189615"/>
              <a:gd name="connsiteY18" fmla="*/ 665018 h 1097280"/>
              <a:gd name="connsiteX19" fmla="*/ 3890357 w 4189615"/>
              <a:gd name="connsiteY19" fmla="*/ 507076 h 1097280"/>
              <a:gd name="connsiteX20" fmla="*/ 4123113 w 4189615"/>
              <a:gd name="connsiteY20" fmla="*/ 191192 h 1097280"/>
              <a:gd name="connsiteX21" fmla="*/ 4189615 w 4189615"/>
              <a:gd name="connsiteY21" fmla="*/ 0 h 1097280"/>
              <a:gd name="connsiteX22" fmla="*/ 3981797 w 4189615"/>
              <a:gd name="connsiteY22" fmla="*/ 149629 h 1097280"/>
              <a:gd name="connsiteX23" fmla="*/ 3616037 w 4189615"/>
              <a:gd name="connsiteY23" fmla="*/ 249381 h 1097280"/>
              <a:gd name="connsiteX24" fmla="*/ 3300153 w 4189615"/>
              <a:gd name="connsiteY24" fmla="*/ 340821 h 1097280"/>
              <a:gd name="connsiteX25" fmla="*/ 3000895 w 4189615"/>
              <a:gd name="connsiteY25" fmla="*/ 399011 h 1097280"/>
              <a:gd name="connsiteX26" fmla="*/ 2635135 w 4189615"/>
              <a:gd name="connsiteY26" fmla="*/ 407323 h 1097280"/>
              <a:gd name="connsiteX27" fmla="*/ 2111433 w 4189615"/>
              <a:gd name="connsiteY27" fmla="*/ 415636 h 1097280"/>
              <a:gd name="connsiteX28" fmla="*/ 1587731 w 4189615"/>
              <a:gd name="connsiteY28" fmla="*/ 423949 h 1097280"/>
              <a:gd name="connsiteX29" fmla="*/ 1147157 w 4189615"/>
              <a:gd name="connsiteY29" fmla="*/ 399011 h 1097280"/>
              <a:gd name="connsiteX30" fmla="*/ 739833 w 4189615"/>
              <a:gd name="connsiteY30" fmla="*/ 332509 h 1097280"/>
              <a:gd name="connsiteX31" fmla="*/ 349135 w 4189615"/>
              <a:gd name="connsiteY31" fmla="*/ 274320 h 1097280"/>
              <a:gd name="connsiteX32" fmla="*/ 174568 w 4189615"/>
              <a:gd name="connsiteY32" fmla="*/ 207818 h 1097280"/>
              <a:gd name="connsiteX33" fmla="*/ 49877 w 4189615"/>
              <a:gd name="connsiteY33" fmla="*/ 174567 h 1097280"/>
              <a:gd name="connsiteX34" fmla="*/ 0 w 4189615"/>
              <a:gd name="connsiteY34" fmla="*/ 166254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189615" h="1097280">
                <a:moveTo>
                  <a:pt x="0" y="166254"/>
                </a:moveTo>
                <a:lnTo>
                  <a:pt x="141317" y="390698"/>
                </a:lnTo>
                <a:lnTo>
                  <a:pt x="290946" y="565265"/>
                </a:lnTo>
                <a:lnTo>
                  <a:pt x="332509" y="606829"/>
                </a:lnTo>
                <a:lnTo>
                  <a:pt x="340822" y="731520"/>
                </a:lnTo>
                <a:lnTo>
                  <a:pt x="340822" y="739832"/>
                </a:lnTo>
                <a:lnTo>
                  <a:pt x="473826" y="814647"/>
                </a:lnTo>
                <a:lnTo>
                  <a:pt x="731520" y="906087"/>
                </a:lnTo>
                <a:lnTo>
                  <a:pt x="1080655" y="980901"/>
                </a:lnTo>
                <a:lnTo>
                  <a:pt x="1438102" y="1064029"/>
                </a:lnTo>
                <a:lnTo>
                  <a:pt x="1762298" y="1088967"/>
                </a:lnTo>
                <a:lnTo>
                  <a:pt x="2069869" y="1097280"/>
                </a:lnTo>
                <a:lnTo>
                  <a:pt x="2485506" y="1080654"/>
                </a:lnTo>
                <a:lnTo>
                  <a:pt x="2934393" y="997527"/>
                </a:lnTo>
                <a:lnTo>
                  <a:pt x="3241964" y="922712"/>
                </a:lnTo>
                <a:lnTo>
                  <a:pt x="3549535" y="822960"/>
                </a:lnTo>
                <a:lnTo>
                  <a:pt x="3707477" y="748145"/>
                </a:lnTo>
                <a:lnTo>
                  <a:pt x="3798917" y="731520"/>
                </a:lnTo>
                <a:lnTo>
                  <a:pt x="3782291" y="665018"/>
                </a:lnTo>
                <a:lnTo>
                  <a:pt x="3890357" y="507076"/>
                </a:lnTo>
                <a:lnTo>
                  <a:pt x="4123113" y="191192"/>
                </a:lnTo>
                <a:lnTo>
                  <a:pt x="4189615" y="0"/>
                </a:lnTo>
                <a:lnTo>
                  <a:pt x="3981797" y="149629"/>
                </a:lnTo>
                <a:lnTo>
                  <a:pt x="3616037" y="249381"/>
                </a:lnTo>
                <a:lnTo>
                  <a:pt x="3300153" y="340821"/>
                </a:lnTo>
                <a:lnTo>
                  <a:pt x="3000895" y="399011"/>
                </a:lnTo>
                <a:lnTo>
                  <a:pt x="2635135" y="407323"/>
                </a:lnTo>
                <a:lnTo>
                  <a:pt x="2111433" y="415636"/>
                </a:lnTo>
                <a:lnTo>
                  <a:pt x="1587731" y="423949"/>
                </a:lnTo>
                <a:lnTo>
                  <a:pt x="1147157" y="399011"/>
                </a:lnTo>
                <a:lnTo>
                  <a:pt x="739833" y="332509"/>
                </a:lnTo>
                <a:lnTo>
                  <a:pt x="349135" y="274320"/>
                </a:lnTo>
                <a:lnTo>
                  <a:pt x="174568" y="207818"/>
                </a:lnTo>
                <a:lnTo>
                  <a:pt x="49877" y="174567"/>
                </a:lnTo>
                <a:lnTo>
                  <a:pt x="0" y="166254"/>
                </a:lnTo>
                <a:close/>
              </a:path>
            </a:pathLst>
          </a:custGeom>
          <a:solidFill>
            <a:srgbClr val="92D050">
              <a:alpha val="67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8989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80563"/>
              </p:ext>
            </p:extLst>
          </p:nvPr>
        </p:nvGraphicFramePr>
        <p:xfrm>
          <a:off x="0" y="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7070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41176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23728" y="9491"/>
            <a:ext cx="2654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/>
              <a:t>Домаћи задатак</a:t>
            </a:r>
            <a:endParaRPr lang="sr-Latn-R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89026" y="76926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28. 5. 2020.</a:t>
            </a:r>
            <a:endParaRPr lang="sr-Latn-RS" sz="2400" dirty="0"/>
          </a:p>
        </p:txBody>
      </p:sp>
      <p:pic>
        <p:nvPicPr>
          <p:cNvPr id="5" name="Picture 2" descr="AA1D4D40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8" t="47619" r="3572" b="31060"/>
          <a:stretch/>
        </p:blipFill>
        <p:spPr bwMode="auto">
          <a:xfrm>
            <a:off x="202780" y="870067"/>
            <a:ext cx="8941220" cy="139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A1D4D40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" t="76030" r="4785"/>
          <a:stretch/>
        </p:blipFill>
        <p:spPr bwMode="auto">
          <a:xfrm>
            <a:off x="175644" y="2415637"/>
            <a:ext cx="861305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070" y="5506686"/>
            <a:ext cx="8163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Препиши</a:t>
            </a:r>
            <a:r>
              <a:rPr lang="sr-Cyrl-R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задатак писаним словима у свеску. Пажљиво прочитај задатак. </a:t>
            </a:r>
            <a:endParaRPr lang="sr-Latn-R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070" y="5929656"/>
            <a:ext cx="3453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Напиши и </a:t>
            </a:r>
            <a:r>
              <a:rPr lang="sr-Cyrl-RS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реши</a:t>
            </a:r>
            <a:r>
              <a:rPr lang="sr-Cyrl-R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бројни израз</a:t>
            </a:r>
            <a:r>
              <a:rPr lang="sr-Cyrl-RS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sr-Latn-R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070" y="6364890"/>
            <a:ext cx="7345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Сликај урађен домаћи задатак и </a:t>
            </a:r>
            <a:r>
              <a:rPr lang="sr-Cyrl-RS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пошаљи</a:t>
            </a:r>
            <a:r>
              <a:rPr lang="sr-Cyrl-R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учитељици. </a:t>
            </a:r>
            <a:endParaRPr lang="sr-Latn-R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2711"/>
            <a:ext cx="391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>
                <a:latin typeface="Arial" pitchFamily="34" charset="0"/>
                <a:cs typeface="Arial" pitchFamily="34" charset="0"/>
              </a:rPr>
              <a:t>1</a:t>
            </a:r>
            <a:r>
              <a:rPr lang="sr-Latn-RS" sz="16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550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207</Words>
  <Application>Microsoft Office PowerPoint</Application>
  <PresentationFormat>Projekcija na ekranu (4:3)</PresentationFormat>
  <Paragraphs>39</Paragraphs>
  <Slides>6</Slides>
  <Notes>0</Notes>
  <HiddenSlides>0</HiddenSlides>
  <MMClips>0</MMClips>
  <ScaleCrop>false</ScaleCrop>
  <HeadingPairs>
    <vt:vector size="8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Ugrađeni OLE serveri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Slide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Goran Barišić Vektor Art DOO</cp:lastModifiedBy>
  <cp:revision>18</cp:revision>
  <dcterms:created xsi:type="dcterms:W3CDTF">2020-05-01T13:51:16Z</dcterms:created>
  <dcterms:modified xsi:type="dcterms:W3CDTF">2020-05-27T08:23:35Z</dcterms:modified>
</cp:coreProperties>
</file>